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2" r:id="rId3"/>
    <p:sldId id="265" r:id="rId4"/>
    <p:sldId id="263" r:id="rId5"/>
    <p:sldId id="264" r:id="rId6"/>
    <p:sldId id="266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B37A-9D94-41F1-866B-DA36A4307CCB}" type="datetimeFigureOut">
              <a:rPr lang="sk-SK" smtClean="0"/>
              <a:pPr/>
              <a:t>18. 9. 2013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43329-A2E8-48C8-8DF1-21C2EBC07E3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sk-SK" smtClean="0"/>
              <a:t>12. 9. 2013</a:t>
            </a:r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sk-SK" smtClean="0"/>
              <a:t>Mgr. Emília Rusnáková, Gymes, Charkovská 1, Košice</a:t>
            </a:r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3376293-CFDD-483B-9812-BD2CAF33DA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hysedu.science.upjs.sk/kvapaliny/spojnad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i638.photobucket.com/albums/uu101/SwiftShepherd/pascaov_zakon_by_Daniela_Chebenova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hysedu.science.upjs.sk/kvapaliny/pascal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00B050"/>
                </a:solidFill>
              </a:rPr>
              <a:t>Skúmanie vlastností kvapalín, plynov, tuhých látok a telies</a:t>
            </a:r>
            <a:endParaRPr lang="sk-SK" dirty="0">
              <a:solidFill>
                <a:srgbClr val="00B05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9552" y="1916832"/>
            <a:ext cx="31718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547664" y="4437112"/>
            <a:ext cx="260985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lokTextu 9"/>
          <p:cNvSpPr txBox="1"/>
          <p:nvPr/>
        </p:nvSpPr>
        <p:spPr>
          <a:xfrm>
            <a:off x="5076056" y="292494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rgbClr val="00B050"/>
                </a:solidFill>
              </a:rPr>
              <a:t>Vlastnosti kvapalín</a:t>
            </a:r>
            <a:endParaRPr lang="sk-SK" sz="3200" dirty="0">
              <a:solidFill>
                <a:srgbClr val="00B050"/>
              </a:solidFill>
            </a:endParaRPr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10"/>
          </p:nvPr>
        </p:nvSpPr>
        <p:spPr>
          <a:xfrm>
            <a:off x="1043608" y="6529536"/>
            <a:ext cx="1070992" cy="328464"/>
          </a:xfrm>
        </p:spPr>
        <p:txBody>
          <a:bodyPr/>
          <a:lstStyle/>
          <a:p>
            <a:r>
              <a:rPr lang="sk-SK" dirty="0" smtClean="0"/>
              <a:t>19. </a:t>
            </a:r>
            <a:r>
              <a:rPr lang="sk-SK" dirty="0" smtClean="0"/>
              <a:t>9. 2013</a:t>
            </a:r>
            <a:endParaRPr lang="sk-SK" dirty="0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1"/>
          </p:nvPr>
        </p:nvSpPr>
        <p:spPr>
          <a:xfrm>
            <a:off x="3491880" y="6381750"/>
            <a:ext cx="3030488" cy="476250"/>
          </a:xfrm>
        </p:spPr>
        <p:txBody>
          <a:bodyPr/>
          <a:lstStyle/>
          <a:p>
            <a:pPr algn="ctr"/>
            <a:r>
              <a:rPr lang="sk-SK" dirty="0" smtClean="0"/>
              <a:t>Mgr. Emília Rusnáková, </a:t>
            </a:r>
          </a:p>
          <a:p>
            <a:pPr algn="ctr"/>
            <a:r>
              <a:rPr lang="sk-SK" dirty="0" err="1" smtClean="0"/>
              <a:t>Gymes</a:t>
            </a:r>
            <a:r>
              <a:rPr lang="sk-SK" dirty="0" smtClean="0"/>
              <a:t>, Charkovská 1, Košice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7164288" y="6488668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>
                <a:solidFill>
                  <a:schemeClr val="bg1">
                    <a:lumMod val="65000"/>
                  </a:schemeClr>
                </a:solidFill>
              </a:rPr>
              <a:t>Sekunda, </a:t>
            </a:r>
            <a:r>
              <a:rPr lang="sk-SK" sz="1200" dirty="0" smtClean="0">
                <a:solidFill>
                  <a:schemeClr val="bg1">
                    <a:lumMod val="65000"/>
                  </a:schemeClr>
                </a:solidFill>
              </a:rPr>
              <a:t>3. </a:t>
            </a:r>
            <a:r>
              <a:rPr lang="sk-SK" sz="1200" dirty="0" smtClean="0">
                <a:solidFill>
                  <a:schemeClr val="bg1">
                    <a:lumMod val="65000"/>
                  </a:schemeClr>
                </a:solidFill>
              </a:rPr>
              <a:t>hodina</a:t>
            </a:r>
            <a:endParaRPr lang="sk-SK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Kvapaliny majú nasledujúce vlastnosti:</a:t>
            </a:r>
            <a:endParaRPr lang="sk-SK" dirty="0"/>
          </a:p>
        </p:txBody>
      </p:sp>
      <p:sp>
        <p:nvSpPr>
          <p:cNvPr id="10" name="Zástupný symbol obsahu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 </a:t>
            </a:r>
            <a:r>
              <a:rPr lang="sk-SK" dirty="0" smtClean="0">
                <a:solidFill>
                  <a:srgbClr val="00B050"/>
                </a:solidFill>
              </a:rPr>
              <a:t>tekuté</a:t>
            </a:r>
            <a:r>
              <a:rPr lang="sk-SK" dirty="0" smtClean="0"/>
              <a:t> – môžeme ju preliať z jednej nádoby do druhej</a:t>
            </a:r>
          </a:p>
          <a:p>
            <a:r>
              <a:rPr lang="sk-SK" dirty="0" smtClean="0"/>
              <a:t>s</a:t>
            </a:r>
            <a:r>
              <a:rPr lang="sk-SK" dirty="0" smtClean="0"/>
              <a:t>ú </a:t>
            </a:r>
            <a:r>
              <a:rPr lang="sk-SK" dirty="0" smtClean="0">
                <a:solidFill>
                  <a:srgbClr val="00B050"/>
                </a:solidFill>
              </a:rPr>
              <a:t>nestlačiteľné </a:t>
            </a:r>
            <a:r>
              <a:rPr lang="sk-SK" dirty="0" smtClean="0"/>
              <a:t>– nedokážeme ich stlačiť</a:t>
            </a:r>
          </a:p>
          <a:p>
            <a:r>
              <a:rPr lang="sk-SK" dirty="0" smtClean="0"/>
              <a:t>s</a:t>
            </a:r>
            <a:r>
              <a:rPr lang="sk-SK" dirty="0" smtClean="0"/>
              <a:t>ú </a:t>
            </a:r>
            <a:r>
              <a:rPr lang="sk-SK" dirty="0" smtClean="0">
                <a:solidFill>
                  <a:srgbClr val="00B050"/>
                </a:solidFill>
              </a:rPr>
              <a:t>deliteľné </a:t>
            </a:r>
            <a:r>
              <a:rPr lang="sk-SK" dirty="0" smtClean="0"/>
              <a:t>– vieme ich rozdeliť do viacerých nádob</a:t>
            </a:r>
          </a:p>
          <a:p>
            <a:r>
              <a:rPr lang="sk-SK" dirty="0" smtClean="0">
                <a:solidFill>
                  <a:srgbClr val="00B050"/>
                </a:solidFill>
              </a:rPr>
              <a:t>n</a:t>
            </a:r>
            <a:r>
              <a:rPr lang="sk-SK" dirty="0" smtClean="0">
                <a:solidFill>
                  <a:srgbClr val="00B050"/>
                </a:solidFill>
              </a:rPr>
              <a:t>emajú stály tvar </a:t>
            </a:r>
            <a:r>
              <a:rPr lang="sk-SK" dirty="0" smtClean="0"/>
              <a:t>- nadobúdajú tvar nádoby</a:t>
            </a:r>
          </a:p>
          <a:p>
            <a:r>
              <a:rPr lang="sk-SK" dirty="0" smtClean="0"/>
              <a:t>m</a:t>
            </a:r>
            <a:r>
              <a:rPr lang="sk-SK" dirty="0" smtClean="0"/>
              <a:t>ajú</a:t>
            </a:r>
            <a:r>
              <a:rPr lang="sk-SK" dirty="0" smtClean="0">
                <a:solidFill>
                  <a:srgbClr val="00B050"/>
                </a:solidFill>
              </a:rPr>
              <a:t> vodorovnú hladinu </a:t>
            </a:r>
            <a:r>
              <a:rPr lang="sk-SK" dirty="0" smtClean="0"/>
              <a:t>– pri nakláňaní nádoby sa rovina hladiny nezmení</a:t>
            </a:r>
            <a:endParaRPr lang="sk-SK" dirty="0" smtClean="0">
              <a:solidFill>
                <a:srgbClr val="00B050"/>
              </a:solidFill>
            </a:endParaRP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Spojené nádoby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Zariadenie,  ktoré sa využíva vo fyzike</a:t>
            </a:r>
          </a:p>
          <a:p>
            <a:r>
              <a:rPr lang="sk-SK" dirty="0" smtClean="0"/>
              <a:t>Demonštruje vodorovnú hladinu kvapalín</a:t>
            </a:r>
          </a:p>
          <a:p>
            <a:r>
              <a:rPr lang="sk-SK" dirty="0" smtClean="0">
                <a:hlinkClick r:id="rId2"/>
              </a:rPr>
              <a:t>http://physedu.science.upjs.sk/kvapaliny/spojnad.htm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Pascalov zákon: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Ak na kvapalinu pôsobí vonkajšia tlaková </a:t>
            </a:r>
            <a:r>
              <a:rPr lang="sk-SK" dirty="0" smtClean="0"/>
              <a:t>sila (napr. piest), </a:t>
            </a:r>
            <a:r>
              <a:rPr lang="sk-SK" dirty="0" smtClean="0"/>
              <a:t>tlak </a:t>
            </a:r>
            <a:r>
              <a:rPr lang="sk-SK" dirty="0" smtClean="0"/>
              <a:t>sa v </a:t>
            </a:r>
            <a:r>
              <a:rPr lang="sk-SK" dirty="0" smtClean="0"/>
              <a:t>každom mieste kvapaliny </a:t>
            </a:r>
            <a:r>
              <a:rPr lang="sk-SK" dirty="0" smtClean="0"/>
              <a:t>zvýši rovnako do všetkých smerov.</a:t>
            </a:r>
          </a:p>
          <a:p>
            <a:r>
              <a:rPr lang="sk-SK" dirty="0" smtClean="0">
                <a:hlinkClick r:id="rId2"/>
              </a:rPr>
              <a:t>Animácia</a:t>
            </a:r>
            <a:endParaRPr lang="sk-SK" dirty="0" smtClean="0"/>
          </a:p>
          <a:p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Využitie vlastnosti kvapalín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92D050"/>
                </a:solidFill>
              </a:rPr>
              <a:t>Vodováha</a:t>
            </a:r>
            <a:r>
              <a:rPr lang="sk-SK" dirty="0" smtClean="0"/>
              <a:t> – využíva vodorovnú hladinu kvapalín</a:t>
            </a:r>
          </a:p>
          <a:p>
            <a:r>
              <a:rPr lang="sk-SK" dirty="0" smtClean="0">
                <a:hlinkClick r:id="rId2"/>
              </a:rPr>
              <a:t>Hydraulický zdvihák </a:t>
            </a:r>
            <a:r>
              <a:rPr lang="sk-SK" dirty="0" smtClean="0"/>
              <a:t>– využíva </a:t>
            </a:r>
            <a:r>
              <a:rPr lang="sk-SK" dirty="0" smtClean="0"/>
              <a:t>P</a:t>
            </a:r>
            <a:r>
              <a:rPr lang="sk-SK" dirty="0" smtClean="0"/>
              <a:t>ascalov zákon – pomocou malej sily zdvíhame ťažké predmety </a:t>
            </a:r>
          </a:p>
          <a:p>
            <a:r>
              <a:rPr lang="sk-SK" dirty="0" smtClean="0">
                <a:solidFill>
                  <a:srgbClr val="92D050"/>
                </a:solidFill>
              </a:rPr>
              <a:t>Brzdy automobilov </a:t>
            </a:r>
            <a:r>
              <a:rPr lang="sk-SK" dirty="0" smtClean="0"/>
              <a:t>– </a:t>
            </a:r>
            <a:r>
              <a:rPr lang="sk-SK" dirty="0" err="1" smtClean="0"/>
              <a:t>nestlačiteľnosť</a:t>
            </a:r>
            <a:r>
              <a:rPr lang="sk-SK" dirty="0" smtClean="0"/>
              <a:t> a prenos tlaku v brzdovej kvapaline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Domáca úloha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sk-SK" dirty="0" smtClean="0"/>
              <a:t>Do 17.10. vytvor jedno zo zariadení popísaných v úlohách:</a:t>
            </a:r>
          </a:p>
          <a:p>
            <a:r>
              <a:rPr lang="sk-SK" dirty="0" smtClean="0"/>
              <a:t>16/3</a:t>
            </a:r>
          </a:p>
          <a:p>
            <a:r>
              <a:rPr lang="sk-SK" dirty="0" smtClean="0"/>
              <a:t>18/Úloha</a:t>
            </a:r>
          </a:p>
          <a:p>
            <a:r>
              <a:rPr lang="sk-SK" dirty="0" smtClean="0"/>
              <a:t>19/1</a:t>
            </a:r>
          </a:p>
          <a:p>
            <a:pPr marL="596646" indent="-514350">
              <a:buFont typeface="+mj-lt"/>
              <a:buAutoNum type="arabicPeriod" startAt="2"/>
            </a:pPr>
            <a:r>
              <a:rPr lang="sk-SK" dirty="0" smtClean="0"/>
              <a:t>Do budúcej hodiny:</a:t>
            </a:r>
          </a:p>
          <a:p>
            <a:pPr marL="596646" indent="-514350"/>
            <a:r>
              <a:rPr lang="sk-SK" dirty="0" smtClean="0"/>
              <a:t>20/domáca príprava</a:t>
            </a:r>
          </a:p>
          <a:p>
            <a:pPr marL="596646" indent="-514350">
              <a:buFont typeface="+mj-lt"/>
              <a:buAutoNum type="arabicPeriod" startAt="2"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Majetok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</TotalTime>
  <Words>180</Words>
  <Application>Microsoft Office PowerPoint</Application>
  <PresentationFormat>Prezentácia na obrazovke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Slnovrat</vt:lpstr>
      <vt:lpstr>Skúmanie vlastností kvapalín, plynov, tuhých látok a telies</vt:lpstr>
      <vt:lpstr>Kvapaliny majú nasledujúce vlastnosti:</vt:lpstr>
      <vt:lpstr>Spojené nádoby</vt:lpstr>
      <vt:lpstr>Pascalov zákon:</vt:lpstr>
      <vt:lpstr>Využitie vlastnosti kvapalín</vt:lpstr>
      <vt:lpstr>Domáca úloha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Skúmanie vlastností kvapalín, plynov, tuhých látok a telies</dc:title>
  <dc:creator>milka.rusnak</dc:creator>
  <cp:lastModifiedBy>milka.rusnak</cp:lastModifiedBy>
  <cp:revision>10</cp:revision>
  <dcterms:created xsi:type="dcterms:W3CDTF">2013-09-12T04:04:10Z</dcterms:created>
  <dcterms:modified xsi:type="dcterms:W3CDTF">2013-09-18T17:49:48Z</dcterms:modified>
</cp:coreProperties>
</file>